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9" r:id="rId1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4" Type="http://schemas.openxmlformats.org/officeDocument/2006/relationships/slide" Target="slides/slide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1" name="Google Shape;413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4.xml"/></Relationships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3" name="Google Shape;4133;p610"/>
          <p:cNvGrpSpPr/>
          <p:nvPr/>
        </p:nvGrpSpPr>
        <p:grpSpPr>
          <a:xfrm>
            <a:off x="323528" y="181576"/>
            <a:ext cx="8471700" cy="4550378"/>
            <a:chOff x="0" y="53461"/>
            <a:chExt cx="8471700" cy="6067171"/>
          </a:xfrm>
        </p:grpSpPr>
        <p:sp>
          <p:nvSpPr>
            <p:cNvPr id="4134" name="Google Shape;4134;p610"/>
            <p:cNvSpPr/>
            <p:nvPr/>
          </p:nvSpPr>
          <p:spPr>
            <a:xfrm>
              <a:off x="0" y="53461"/>
              <a:ext cx="8471700" cy="162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0" lang="zh-CN" sz="44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Various Export Options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610"/>
            <p:cNvSpPr/>
            <p:nvPr/>
          </p:nvSpPr>
          <p:spPr>
            <a:xfrm>
              <a:off x="314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Saved     Exports: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 and run import operations that has been previously saved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610"/>
            <p:cNvSpPr/>
            <p:nvPr/>
          </p:nvSpPr>
          <p:spPr>
            <a:xfrm>
              <a:off x="2031748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zh-CN" sz="2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Excel   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77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zh-CN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in spreadsheets in a Microsoft office excel file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610"/>
            <p:cNvSpPr/>
            <p:nvPr/>
          </p:nvSpPr>
          <p:spPr>
            <a:xfrm>
              <a:off x="4164561" y="1696097"/>
              <a:ext cx="20739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SharePoint  Lists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objects as SharePoint Lists              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8" name="Google Shape;4138;p610"/>
            <p:cNvSpPr/>
            <p:nvPr/>
          </p:nvSpPr>
          <p:spPr>
            <a:xfrm>
              <a:off x="6264694" y="1728180"/>
              <a:ext cx="2142000" cy="41091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PDF or XPS: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75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to a pdf or xps file format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9" name="Google Shape;4139;p610"/>
            <p:cNvSpPr/>
            <p:nvPr/>
          </p:nvSpPr>
          <p:spPr>
            <a:xfrm>
              <a:off x="0" y="5692232"/>
              <a:ext cx="8471700" cy="428400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0" name="Google Shape;4140;p610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